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A8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6272" autoAdjust="0"/>
  </p:normalViewPr>
  <p:slideViewPr>
    <p:cSldViewPr>
      <p:cViewPr varScale="1">
        <p:scale>
          <a:sx n="125" d="100"/>
          <a:sy n="125" d="100"/>
        </p:scale>
        <p:origin x="1584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05.09.2026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05.09.2026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Abgerundetes Rechteck 6"/>
          <p:cNvSpPr>
            <a:spLocks noChangeArrowheads="1"/>
          </p:cNvSpPr>
          <p:nvPr userDrawn="1"/>
        </p:nvSpPr>
        <p:spPr bwMode="auto">
          <a:xfrm>
            <a:off x="5175250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DBD43FA-92F5-B298-89FC-0EC7844D2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51" y="308555"/>
            <a:ext cx="4529624" cy="636184"/>
          </a:xfrm>
          <a:prstGeom prst="roundRect">
            <a:avLst/>
          </a:prstGeom>
          <a:ln w="38100">
            <a:solidFill>
              <a:srgbClr val="0027A8"/>
            </a:solidFill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BBB04AE-ECDC-DF06-E453-985F5E0348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707" y="308555"/>
            <a:ext cx="4529624" cy="636184"/>
          </a:xfrm>
          <a:prstGeom prst="roundRect">
            <a:avLst/>
          </a:prstGeom>
          <a:ln w="38100">
            <a:solidFill>
              <a:srgbClr val="0027A8"/>
            </a:solidFill>
          </a:ln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05.09.2026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(Berlin)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>
                <a:latin typeface="Arial" panose="020B0604020202020204" pitchFamily="34" charset="0"/>
                <a:sym typeface="Wingdings" panose="05000000000000000000" pitchFamily="2" charset="2"/>
              </a:rPr>
              <a:t>Fabela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9752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A4-Papier (210 x 297 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O K</cp:lastModifiedBy>
  <cp:revision>98</cp:revision>
  <dcterms:created xsi:type="dcterms:W3CDTF">2010-03-28T10:44:50Z</dcterms:created>
  <dcterms:modified xsi:type="dcterms:W3CDTF">2026-09-04T22:58:19Z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